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8" r:id="rId3"/>
    <p:sldId id="273" r:id="rId4"/>
    <p:sldId id="274" r:id="rId5"/>
    <p:sldId id="275" r:id="rId6"/>
    <p:sldId id="276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2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5ED66-D801-E742-94F2-AFA3A049577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F463-7962-094D-808E-EBB098441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83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CF463-7962-094D-808E-EBB0984419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05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13/05/05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Let`s learn Chinese!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introduce intonation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874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50000"/>
                <a:lumOff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w</a:t>
            </a:r>
            <a:r>
              <a:rPr lang="en-US" dirty="0" smtClean="0"/>
              <a:t>e</a:t>
            </a:r>
            <a:r>
              <a:rPr lang="en-US" sz="1800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wo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ask</a:t>
            </a:r>
            <a:r>
              <a:rPr lang="en-US" dirty="0"/>
              <a:t> me</a:t>
            </a:r>
            <a:r>
              <a:rPr lang="en-US" dirty="0" smtClean="0"/>
              <a:t>`</a:t>
            </a:r>
            <a:endParaRPr lang="en-US" dirty="0"/>
          </a:p>
          <a:p>
            <a:pPr marL="0" lvl="0" indent="0" algn="ctr">
              <a:buNone/>
            </a:pPr>
            <a:r>
              <a:rPr lang="en-US" dirty="0"/>
              <a:t>  </a:t>
            </a:r>
            <a:r>
              <a:rPr lang="en-US" sz="1800" dirty="0"/>
              <a:t>w</a:t>
            </a:r>
            <a:r>
              <a:rPr lang="en-US" dirty="0"/>
              <a:t>e</a:t>
            </a:r>
            <a:r>
              <a:rPr lang="en-US" sz="3600" dirty="0"/>
              <a:t>n</a:t>
            </a:r>
            <a:r>
              <a:rPr lang="en-US" dirty="0"/>
              <a:t>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 ` </a:t>
            </a:r>
            <a:r>
              <a:rPr lang="en-US" u="sng" dirty="0"/>
              <a:t>smell</a:t>
            </a:r>
            <a:r>
              <a:rPr lang="en-US" dirty="0"/>
              <a:t> me</a:t>
            </a:r>
            <a:r>
              <a:rPr lang="en-US" dirty="0" smtClean="0"/>
              <a:t>`</a:t>
            </a:r>
            <a:r>
              <a:rPr lang="en-US" dirty="0"/>
              <a:t> </a:t>
            </a:r>
          </a:p>
          <a:p>
            <a:pPr marL="0" lvl="0" indent="0" algn="ctr">
              <a:buNone/>
            </a:pPr>
            <a:r>
              <a:rPr lang="en-US" dirty="0" smtClean="0"/>
              <a:t> </a:t>
            </a:r>
            <a:r>
              <a:rPr lang="en-US" sz="3200" dirty="0"/>
              <a:t>w</a:t>
            </a:r>
            <a:r>
              <a:rPr lang="en-US" sz="1900" dirty="0"/>
              <a:t>e</a:t>
            </a:r>
            <a:r>
              <a:rPr lang="en-US" sz="4300" dirty="0"/>
              <a:t>n</a:t>
            </a:r>
            <a:r>
              <a:rPr lang="en-US" dirty="0"/>
              <a:t> 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kiss</a:t>
            </a:r>
            <a:r>
              <a:rPr lang="en-US" dirty="0"/>
              <a:t> me`  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10277" y="1735138"/>
            <a:ext cx="518905" cy="2311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110277" y="3140548"/>
            <a:ext cx="518905" cy="245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110277" y="4560621"/>
            <a:ext cx="218486" cy="1638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328763" y="4355803"/>
            <a:ext cx="409662" cy="368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509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Let`s Practice!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50000"/>
                <a:lumOff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w</a:t>
            </a:r>
            <a:r>
              <a:rPr lang="en-US" dirty="0" smtClean="0"/>
              <a:t>e</a:t>
            </a:r>
            <a:r>
              <a:rPr lang="en-US" sz="1800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wo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ask</a:t>
            </a:r>
            <a:r>
              <a:rPr lang="en-US" dirty="0"/>
              <a:t> me</a:t>
            </a:r>
            <a:r>
              <a:rPr lang="en-US" dirty="0" smtClean="0"/>
              <a:t>`</a:t>
            </a:r>
            <a:endParaRPr lang="en-US" dirty="0"/>
          </a:p>
          <a:p>
            <a:pPr marL="0" lvl="0" indent="0" algn="ctr">
              <a:buNone/>
            </a:pPr>
            <a:r>
              <a:rPr lang="en-US" dirty="0"/>
              <a:t>  </a:t>
            </a:r>
            <a:r>
              <a:rPr lang="en-US" sz="1800" dirty="0"/>
              <a:t>w</a:t>
            </a:r>
            <a:r>
              <a:rPr lang="en-US" dirty="0"/>
              <a:t>e</a:t>
            </a:r>
            <a:r>
              <a:rPr lang="en-US" sz="3600" dirty="0"/>
              <a:t>n</a:t>
            </a:r>
            <a:r>
              <a:rPr lang="en-US" dirty="0"/>
              <a:t>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 ` </a:t>
            </a:r>
            <a:r>
              <a:rPr lang="en-US" u="sng" dirty="0"/>
              <a:t>smell</a:t>
            </a:r>
            <a:r>
              <a:rPr lang="en-US" dirty="0"/>
              <a:t> me</a:t>
            </a:r>
            <a:r>
              <a:rPr lang="en-US" dirty="0" smtClean="0"/>
              <a:t>`</a:t>
            </a:r>
            <a:r>
              <a:rPr lang="en-US" dirty="0"/>
              <a:t> </a:t>
            </a:r>
          </a:p>
          <a:p>
            <a:pPr marL="0" lvl="0" indent="0" algn="ctr">
              <a:buNone/>
            </a:pPr>
            <a:r>
              <a:rPr lang="en-US" dirty="0" smtClean="0"/>
              <a:t> </a:t>
            </a:r>
            <a:r>
              <a:rPr lang="en-US" sz="3200" dirty="0"/>
              <a:t>w</a:t>
            </a:r>
            <a:r>
              <a:rPr lang="en-US" sz="1900" dirty="0"/>
              <a:t>e</a:t>
            </a:r>
            <a:r>
              <a:rPr lang="en-US" sz="4300" dirty="0"/>
              <a:t>n</a:t>
            </a:r>
            <a:r>
              <a:rPr lang="en-US" dirty="0"/>
              <a:t> 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kiss</a:t>
            </a:r>
            <a:r>
              <a:rPr lang="en-US" dirty="0"/>
              <a:t> me`  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10277" y="1735138"/>
            <a:ext cx="518905" cy="2311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110277" y="3140548"/>
            <a:ext cx="518905" cy="245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110277" y="4560621"/>
            <a:ext cx="218486" cy="1638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328763" y="4355803"/>
            <a:ext cx="409662" cy="368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14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one am I saying?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50000"/>
                <a:lumOff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w</a:t>
            </a:r>
            <a:r>
              <a:rPr lang="en-US" dirty="0" smtClean="0"/>
              <a:t>e</a:t>
            </a:r>
            <a:r>
              <a:rPr lang="en-US" sz="1800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wo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ask</a:t>
            </a:r>
            <a:r>
              <a:rPr lang="en-US" dirty="0"/>
              <a:t> me</a:t>
            </a:r>
            <a:r>
              <a:rPr lang="en-US" dirty="0" smtClean="0"/>
              <a:t>`</a:t>
            </a:r>
            <a:endParaRPr lang="en-US" dirty="0"/>
          </a:p>
          <a:p>
            <a:pPr marL="0" lvl="0" indent="0" algn="ctr">
              <a:buNone/>
            </a:pPr>
            <a:r>
              <a:rPr lang="en-US" dirty="0"/>
              <a:t>  </a:t>
            </a:r>
            <a:r>
              <a:rPr lang="en-US" sz="1800" dirty="0"/>
              <a:t>w</a:t>
            </a:r>
            <a:r>
              <a:rPr lang="en-US" dirty="0"/>
              <a:t>e</a:t>
            </a:r>
            <a:r>
              <a:rPr lang="en-US" sz="3600" dirty="0"/>
              <a:t>n</a:t>
            </a:r>
            <a:r>
              <a:rPr lang="en-US" dirty="0"/>
              <a:t>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 ` </a:t>
            </a:r>
            <a:r>
              <a:rPr lang="en-US" u="sng" dirty="0"/>
              <a:t>smell</a:t>
            </a:r>
            <a:r>
              <a:rPr lang="en-US" dirty="0"/>
              <a:t> me</a:t>
            </a:r>
            <a:r>
              <a:rPr lang="en-US" dirty="0" smtClean="0"/>
              <a:t>`</a:t>
            </a:r>
            <a:r>
              <a:rPr lang="en-US" dirty="0"/>
              <a:t> </a:t>
            </a:r>
          </a:p>
          <a:p>
            <a:pPr marL="0" lvl="0" indent="0" algn="ctr">
              <a:buNone/>
            </a:pPr>
            <a:r>
              <a:rPr lang="en-US" dirty="0" smtClean="0"/>
              <a:t> </a:t>
            </a:r>
            <a:r>
              <a:rPr lang="en-US" sz="3200" dirty="0"/>
              <a:t>w</a:t>
            </a:r>
            <a:r>
              <a:rPr lang="en-US" sz="1900" dirty="0"/>
              <a:t>e</a:t>
            </a:r>
            <a:r>
              <a:rPr lang="en-US" sz="4300" dirty="0"/>
              <a:t>n</a:t>
            </a:r>
            <a:r>
              <a:rPr lang="en-US" dirty="0"/>
              <a:t> 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kiss</a:t>
            </a:r>
            <a:r>
              <a:rPr lang="en-US" dirty="0"/>
              <a:t> me`  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10277" y="1735138"/>
            <a:ext cx="518905" cy="2311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110277" y="3140548"/>
            <a:ext cx="518905" cy="245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110277" y="4560621"/>
            <a:ext cx="218486" cy="1638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328763" y="4355803"/>
            <a:ext cx="409662" cy="368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6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volunteer?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50000"/>
                <a:lumOff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w</a:t>
            </a:r>
            <a:r>
              <a:rPr lang="en-US" dirty="0" smtClean="0"/>
              <a:t>e</a:t>
            </a:r>
            <a:r>
              <a:rPr lang="en-US" sz="1800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wo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ask</a:t>
            </a:r>
            <a:r>
              <a:rPr lang="en-US" dirty="0"/>
              <a:t> me</a:t>
            </a:r>
            <a:r>
              <a:rPr lang="en-US" dirty="0" smtClean="0"/>
              <a:t>`</a:t>
            </a:r>
            <a:endParaRPr lang="en-US" dirty="0"/>
          </a:p>
          <a:p>
            <a:pPr marL="0" lvl="0" indent="0" algn="ctr">
              <a:buNone/>
            </a:pPr>
            <a:r>
              <a:rPr lang="en-US" dirty="0"/>
              <a:t>  </a:t>
            </a:r>
            <a:r>
              <a:rPr lang="en-US" sz="1800" dirty="0"/>
              <a:t>w</a:t>
            </a:r>
            <a:r>
              <a:rPr lang="en-US" dirty="0"/>
              <a:t>e</a:t>
            </a:r>
            <a:r>
              <a:rPr lang="en-US" sz="3600" dirty="0"/>
              <a:t>n</a:t>
            </a:r>
            <a:r>
              <a:rPr lang="en-US" dirty="0"/>
              <a:t>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 ` </a:t>
            </a:r>
            <a:r>
              <a:rPr lang="en-US" u="sng" dirty="0"/>
              <a:t>smell</a:t>
            </a:r>
            <a:r>
              <a:rPr lang="en-US" dirty="0"/>
              <a:t> me</a:t>
            </a:r>
            <a:r>
              <a:rPr lang="en-US" dirty="0" smtClean="0"/>
              <a:t>`</a:t>
            </a:r>
            <a:r>
              <a:rPr lang="en-US" dirty="0"/>
              <a:t> </a:t>
            </a:r>
          </a:p>
          <a:p>
            <a:pPr marL="0" lvl="0" indent="0" algn="ctr">
              <a:buNone/>
            </a:pPr>
            <a:r>
              <a:rPr lang="en-US" dirty="0" smtClean="0"/>
              <a:t> </a:t>
            </a:r>
            <a:r>
              <a:rPr lang="en-US" sz="3200" dirty="0"/>
              <a:t>w</a:t>
            </a:r>
            <a:r>
              <a:rPr lang="en-US" sz="1900" dirty="0"/>
              <a:t>e</a:t>
            </a:r>
            <a:r>
              <a:rPr lang="en-US" sz="4300" dirty="0"/>
              <a:t>n</a:t>
            </a:r>
            <a:r>
              <a:rPr lang="en-US" dirty="0"/>
              <a:t> 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kiss</a:t>
            </a:r>
            <a:r>
              <a:rPr lang="en-US" dirty="0"/>
              <a:t> me`  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10277" y="1735138"/>
            <a:ext cx="518905" cy="2311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110277" y="3140548"/>
            <a:ext cx="518905" cy="245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110277" y="4560621"/>
            <a:ext cx="218486" cy="1638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328763" y="4355803"/>
            <a:ext cx="409662" cy="368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8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50000"/>
                <a:lumOff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/>
              <a:t>w</a:t>
            </a:r>
            <a:r>
              <a:rPr lang="en-US" dirty="0" smtClean="0"/>
              <a:t>e</a:t>
            </a:r>
            <a:r>
              <a:rPr lang="en-US" sz="1800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wo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ask</a:t>
            </a:r>
            <a:r>
              <a:rPr lang="en-US" dirty="0"/>
              <a:t> me</a:t>
            </a:r>
            <a:r>
              <a:rPr lang="en-US" dirty="0" smtClean="0"/>
              <a:t>`</a:t>
            </a:r>
            <a:endParaRPr lang="en-US" dirty="0"/>
          </a:p>
          <a:p>
            <a:pPr marL="0" lvl="0" indent="0" algn="ctr">
              <a:buNone/>
            </a:pPr>
            <a:r>
              <a:rPr lang="en-US" dirty="0"/>
              <a:t>  </a:t>
            </a:r>
            <a:r>
              <a:rPr lang="en-US" sz="1800" dirty="0"/>
              <a:t>w</a:t>
            </a:r>
            <a:r>
              <a:rPr lang="en-US" dirty="0"/>
              <a:t>e</a:t>
            </a:r>
            <a:r>
              <a:rPr lang="en-US" sz="3600" dirty="0"/>
              <a:t>n</a:t>
            </a:r>
            <a:r>
              <a:rPr lang="en-US" dirty="0"/>
              <a:t>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 ` </a:t>
            </a:r>
            <a:r>
              <a:rPr lang="en-US" u="sng" dirty="0"/>
              <a:t>smell</a:t>
            </a:r>
            <a:r>
              <a:rPr lang="en-US" dirty="0"/>
              <a:t> me</a:t>
            </a:r>
            <a:r>
              <a:rPr lang="en-US" dirty="0" smtClean="0"/>
              <a:t>`</a:t>
            </a:r>
            <a:r>
              <a:rPr lang="en-US" dirty="0"/>
              <a:t> </a:t>
            </a:r>
          </a:p>
          <a:p>
            <a:pPr marL="0" lvl="0" indent="0" algn="ctr">
              <a:buNone/>
            </a:pPr>
            <a:r>
              <a:rPr lang="en-US" dirty="0" smtClean="0"/>
              <a:t> </a:t>
            </a:r>
            <a:r>
              <a:rPr lang="en-US" sz="3200" dirty="0"/>
              <a:t>w</a:t>
            </a:r>
            <a:r>
              <a:rPr lang="en-US" sz="1900" dirty="0"/>
              <a:t>e</a:t>
            </a:r>
            <a:r>
              <a:rPr lang="en-US" sz="4300" dirty="0"/>
              <a:t>n</a:t>
            </a:r>
            <a:r>
              <a:rPr lang="en-US" dirty="0"/>
              <a:t>  </a:t>
            </a:r>
            <a:r>
              <a:rPr lang="en-US" dirty="0" err="1" smtClean="0"/>
              <a:t>wo</a:t>
            </a: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 smtClean="0"/>
              <a:t> ` </a:t>
            </a:r>
            <a:r>
              <a:rPr lang="en-US" u="sng" dirty="0"/>
              <a:t>kiss</a:t>
            </a:r>
            <a:r>
              <a:rPr lang="en-US" dirty="0"/>
              <a:t> me`  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10277" y="1735138"/>
            <a:ext cx="518905" cy="2311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110277" y="3140548"/>
            <a:ext cx="518905" cy="245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110277" y="4560621"/>
            <a:ext cx="218486" cy="1638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328763" y="4355803"/>
            <a:ext cx="409662" cy="368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906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h</a:t>
            </a:r>
            <a:r>
              <a:rPr lang="en-US" sz="4000" dirty="0" smtClean="0"/>
              <a:t>en how!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Very good!</a:t>
            </a:r>
            <a:endParaRPr lang="en-US" sz="4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659648" y="628110"/>
            <a:ext cx="382352" cy="2457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endCxn id="2" idx="0"/>
          </p:cNvCxnSpPr>
          <p:nvPr/>
        </p:nvCxnSpPr>
        <p:spPr>
          <a:xfrm flipV="1">
            <a:off x="4042000" y="503238"/>
            <a:ext cx="529207" cy="3706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571207" y="737346"/>
            <a:ext cx="453982" cy="1365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025189" y="503238"/>
            <a:ext cx="491594" cy="3706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728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1521</TotalTime>
  <Words>83</Words>
  <Application>Microsoft Macintosh PowerPoint</Application>
  <PresentationFormat>On-screen Show (4:3)</PresentationFormat>
  <Paragraphs>40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Inkwell</vt:lpstr>
      <vt:lpstr>Let`s learn Chinese!</vt:lpstr>
      <vt:lpstr>PowerPoint Presentation</vt:lpstr>
      <vt:lpstr>Let`s Practice!</vt:lpstr>
      <vt:lpstr>Which one am I saying?</vt:lpstr>
      <vt:lpstr>A volunteer?</vt:lpstr>
      <vt:lpstr>Pair work</vt:lpstr>
      <vt:lpstr>hen how!</vt:lpstr>
    </vt:vector>
  </TitlesOfParts>
  <Company>Shuseiki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Let`s learn Chinese!</dc:title>
  <dc:creator>周生期サーバー Schneider</dc:creator>
  <cp:lastModifiedBy>MacAir2</cp:lastModifiedBy>
  <cp:revision>20</cp:revision>
  <dcterms:created xsi:type="dcterms:W3CDTF">2013-05-02T03:57:58Z</dcterms:created>
  <dcterms:modified xsi:type="dcterms:W3CDTF">2013-05-05T05:44:28Z</dcterms:modified>
</cp:coreProperties>
</file>